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30D6-302A-4B88-8A95-D40020CD955A}" type="datetimeFigureOut">
              <a:rPr lang="en-US" smtClean="0"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E668-542D-41FD-90FB-0F426931FF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357422" y="434111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Stay the Same Numbers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 rot="10800000" flipV="1">
            <a:off x="500034" y="1071546"/>
            <a:ext cx="828680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Look what happens when 6 is put into this function machine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We call 6 a “Stay the same number for this machine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sz="800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sz="800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Find stay the same numbers for different number machines which begin: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(a)      x </a:t>
            </a:r>
            <a:r>
              <a:rPr lang="en-US" dirty="0">
                <a:latin typeface="Arial" pitchFamily="34" charset="0"/>
                <a:ea typeface="Times New Roman" pitchFamily="18" charset="0"/>
              </a:rPr>
              <a:t>3            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(b)      </a:t>
            </a:r>
            <a:r>
              <a:rPr lang="en-US" dirty="0">
                <a:latin typeface="Arial" pitchFamily="34" charset="0"/>
                <a:ea typeface="Times New Roman" pitchFamily="18" charset="0"/>
              </a:rPr>
              <a:t>x 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4</a:t>
            </a:r>
            <a:r>
              <a:rPr lang="en-US" dirty="0" smtClean="0">
                <a:latin typeface="Arial" pitchFamily="34" charset="0"/>
                <a:ea typeface="Times New Roman" pitchFamily="18" charset="0"/>
              </a:rPr>
              <a:t>             (c)      x 5</a:t>
            </a:r>
            <a:endParaRPr lang="en-US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can you generalize your results?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en-GB" dirty="0" smtClean="0">
                <a:latin typeface="Arial" pitchFamily="34" charset="0"/>
              </a:rPr>
              <a:t>Explore what happens if you change the functions in the box to: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lang="en-GB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en-GB" dirty="0" smtClean="0">
                <a:latin typeface="Arial" pitchFamily="34" charset="0"/>
              </a:rPr>
              <a:t>Extend and generalise your results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57356" y="5214950"/>
            <a:ext cx="9286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28926" y="5000636"/>
            <a:ext cx="45076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 smtClean="0"/>
              <a:t>- 4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71868" y="5214950"/>
            <a:ext cx="9286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3438" y="5000636"/>
            <a:ext cx="54053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 smtClean="0"/>
              <a:t>x 3 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357818" y="5214950"/>
            <a:ext cx="9286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8728" y="5000636"/>
            <a:ext cx="2857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357950" y="5000636"/>
            <a:ext cx="2857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857356" y="2143116"/>
            <a:ext cx="9286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28926" y="1928802"/>
            <a:ext cx="48282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 smtClean="0"/>
              <a:t>x 5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571868" y="2143116"/>
            <a:ext cx="9286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43438" y="1928802"/>
            <a:ext cx="58060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 smtClean="0"/>
              <a:t>- 24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57818" y="2143116"/>
            <a:ext cx="92869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28728" y="1928802"/>
            <a:ext cx="2857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57950" y="1928802"/>
            <a:ext cx="2857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6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</cp:revision>
  <dcterms:created xsi:type="dcterms:W3CDTF">2010-05-03T11:21:45Z</dcterms:created>
  <dcterms:modified xsi:type="dcterms:W3CDTF">2010-05-03T11:33:07Z</dcterms:modified>
</cp:coreProperties>
</file>